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5" r:id="rId1"/>
  </p:sldMasterIdLst>
  <p:notesMasterIdLst>
    <p:notesMasterId r:id="rId8"/>
  </p:notesMasterIdLst>
  <p:sldIdLst>
    <p:sldId id="269" r:id="rId2"/>
    <p:sldId id="257" r:id="rId3"/>
    <p:sldId id="272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60"/>
  </p:normalViewPr>
  <p:slideViewPr>
    <p:cSldViewPr>
      <p:cViewPr varScale="1">
        <p:scale>
          <a:sx n="105" d="100"/>
          <a:sy n="105" d="100"/>
        </p:scale>
        <p:origin x="18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ram hosseini" userId="a37f513931165224" providerId="LiveId" clId="{2132D3BD-01DC-4BEA-8519-F57B96E13BE9}"/>
    <pc:docChg chg="addSld delSld modSld">
      <pc:chgData name="delaram hosseini" userId="a37f513931165224" providerId="LiveId" clId="{2132D3BD-01DC-4BEA-8519-F57B96E13BE9}" dt="2024-02-02T17:59:26.098" v="133" actId="5793"/>
      <pc:docMkLst>
        <pc:docMk/>
      </pc:docMkLst>
      <pc:sldChg chg="modSp mod">
        <pc:chgData name="delaram hosseini" userId="a37f513931165224" providerId="LiveId" clId="{2132D3BD-01DC-4BEA-8519-F57B96E13BE9}" dt="2024-02-02T17:57:07.276" v="100" actId="20577"/>
        <pc:sldMkLst>
          <pc:docMk/>
          <pc:sldMk cId="1697504398" sldId="257"/>
        </pc:sldMkLst>
        <pc:spChg chg="mod">
          <ac:chgData name="delaram hosseini" userId="a37f513931165224" providerId="LiveId" clId="{2132D3BD-01DC-4BEA-8519-F57B96E13BE9}" dt="2024-02-02T17:57:07.276" v="100" actId="20577"/>
          <ac:spMkLst>
            <pc:docMk/>
            <pc:sldMk cId="1697504398" sldId="257"/>
            <ac:spMk id="2" creationId="{00000000-0000-0000-0000-000000000000}"/>
          </ac:spMkLst>
        </pc:spChg>
      </pc:sldChg>
      <pc:sldChg chg="modSp mod">
        <pc:chgData name="delaram hosseini" userId="a37f513931165224" providerId="LiveId" clId="{2132D3BD-01DC-4BEA-8519-F57B96E13BE9}" dt="2024-02-02T17:51:23.438" v="70" actId="20577"/>
        <pc:sldMkLst>
          <pc:docMk/>
          <pc:sldMk cId="3048631581" sldId="262"/>
        </pc:sldMkLst>
        <pc:spChg chg="mod">
          <ac:chgData name="delaram hosseini" userId="a37f513931165224" providerId="LiveId" clId="{2132D3BD-01DC-4BEA-8519-F57B96E13BE9}" dt="2024-02-02T17:51:23.438" v="70" actId="20577"/>
          <ac:spMkLst>
            <pc:docMk/>
            <pc:sldMk cId="3048631581" sldId="262"/>
            <ac:spMk id="11" creationId="{00000000-0000-0000-0000-000000000000}"/>
          </ac:spMkLst>
        </pc:spChg>
      </pc:sldChg>
      <pc:sldChg chg="modSp mod">
        <pc:chgData name="delaram hosseini" userId="a37f513931165224" providerId="LiveId" clId="{2132D3BD-01DC-4BEA-8519-F57B96E13BE9}" dt="2024-02-02T17:51:38.922" v="72" actId="20577"/>
        <pc:sldMkLst>
          <pc:docMk/>
          <pc:sldMk cId="2303762011" sldId="265"/>
        </pc:sldMkLst>
        <pc:spChg chg="mod">
          <ac:chgData name="delaram hosseini" userId="a37f513931165224" providerId="LiveId" clId="{2132D3BD-01DC-4BEA-8519-F57B96E13BE9}" dt="2024-02-02T17:51:38.922" v="72" actId="20577"/>
          <ac:spMkLst>
            <pc:docMk/>
            <pc:sldMk cId="2303762011" sldId="265"/>
            <ac:spMk id="2" creationId="{00000000-0000-0000-0000-000000000000}"/>
          </ac:spMkLst>
        </pc:spChg>
      </pc:sldChg>
      <pc:sldChg chg="modSp mod">
        <pc:chgData name="delaram hosseini" userId="a37f513931165224" providerId="LiveId" clId="{2132D3BD-01DC-4BEA-8519-F57B96E13BE9}" dt="2024-02-02T17:51:45.071" v="73" actId="20577"/>
        <pc:sldMkLst>
          <pc:docMk/>
          <pc:sldMk cId="3427619738" sldId="266"/>
        </pc:sldMkLst>
        <pc:spChg chg="mod">
          <ac:chgData name="delaram hosseini" userId="a37f513931165224" providerId="LiveId" clId="{2132D3BD-01DC-4BEA-8519-F57B96E13BE9}" dt="2024-02-02T17:51:45.071" v="73" actId="20577"/>
          <ac:spMkLst>
            <pc:docMk/>
            <pc:sldMk cId="3427619738" sldId="266"/>
            <ac:spMk id="2" creationId="{00000000-0000-0000-0000-000000000000}"/>
          </ac:spMkLst>
        </pc:spChg>
      </pc:sldChg>
      <pc:sldChg chg="modSp mod">
        <pc:chgData name="delaram hosseini" userId="a37f513931165224" providerId="LiveId" clId="{2132D3BD-01DC-4BEA-8519-F57B96E13BE9}" dt="2024-02-02T17:52:01.915" v="80" actId="20577"/>
        <pc:sldMkLst>
          <pc:docMk/>
          <pc:sldMk cId="2428048647" sldId="267"/>
        </pc:sldMkLst>
        <pc:spChg chg="mod">
          <ac:chgData name="delaram hosseini" userId="a37f513931165224" providerId="LiveId" clId="{2132D3BD-01DC-4BEA-8519-F57B96E13BE9}" dt="2024-02-02T17:52:01.915" v="80" actId="20577"/>
          <ac:spMkLst>
            <pc:docMk/>
            <pc:sldMk cId="2428048647" sldId="267"/>
            <ac:spMk id="2" creationId="{00000000-0000-0000-0000-000000000000}"/>
          </ac:spMkLst>
        </pc:spChg>
      </pc:sldChg>
      <pc:sldChg chg="modSp mod">
        <pc:chgData name="delaram hosseini" userId="a37f513931165224" providerId="LiveId" clId="{2132D3BD-01DC-4BEA-8519-F57B96E13BE9}" dt="2024-02-02T17:56:37.250" v="87" actId="20577"/>
        <pc:sldMkLst>
          <pc:docMk/>
          <pc:sldMk cId="3585106749" sldId="269"/>
        </pc:sldMkLst>
        <pc:spChg chg="mod">
          <ac:chgData name="delaram hosseini" userId="a37f513931165224" providerId="LiveId" clId="{2132D3BD-01DC-4BEA-8519-F57B96E13BE9}" dt="2024-02-02T17:56:37.250" v="87" actId="20577"/>
          <ac:spMkLst>
            <pc:docMk/>
            <pc:sldMk cId="3585106749" sldId="269"/>
            <ac:spMk id="7" creationId="{00000000-0000-0000-0000-000000000000}"/>
          </ac:spMkLst>
        </pc:spChg>
      </pc:sldChg>
      <pc:sldChg chg="modSp del mod">
        <pc:chgData name="delaram hosseini" userId="a37f513931165224" providerId="LiveId" clId="{2132D3BD-01DC-4BEA-8519-F57B96E13BE9}" dt="2024-02-02T17:50:41.521" v="64" actId="2696"/>
        <pc:sldMkLst>
          <pc:docMk/>
          <pc:sldMk cId="606004942" sldId="270"/>
        </pc:sldMkLst>
        <pc:spChg chg="mod">
          <ac:chgData name="delaram hosseini" userId="a37f513931165224" providerId="LiveId" clId="{2132D3BD-01DC-4BEA-8519-F57B96E13BE9}" dt="2024-02-02T17:50:30.456" v="63" actId="20577"/>
          <ac:spMkLst>
            <pc:docMk/>
            <pc:sldMk cId="606004942" sldId="270"/>
            <ac:spMk id="2" creationId="{00000000-0000-0000-0000-000000000000}"/>
          </ac:spMkLst>
        </pc:spChg>
      </pc:sldChg>
      <pc:sldChg chg="modSp new mod">
        <pc:chgData name="delaram hosseini" userId="a37f513931165224" providerId="LiveId" clId="{2132D3BD-01DC-4BEA-8519-F57B96E13BE9}" dt="2024-02-02T17:52:15.576" v="83" actId="14100"/>
        <pc:sldMkLst>
          <pc:docMk/>
          <pc:sldMk cId="2598484460" sldId="271"/>
        </pc:sldMkLst>
        <pc:spChg chg="mod">
          <ac:chgData name="delaram hosseini" userId="a37f513931165224" providerId="LiveId" clId="{2132D3BD-01DC-4BEA-8519-F57B96E13BE9}" dt="2024-02-02T17:52:12.589" v="82" actId="14100"/>
          <ac:spMkLst>
            <pc:docMk/>
            <pc:sldMk cId="2598484460" sldId="271"/>
            <ac:spMk id="2" creationId="{A841C1B6-B8E3-93FF-F5B8-E98A66EE865D}"/>
          </ac:spMkLst>
        </pc:spChg>
        <pc:spChg chg="mod">
          <ac:chgData name="delaram hosseini" userId="a37f513931165224" providerId="LiveId" clId="{2132D3BD-01DC-4BEA-8519-F57B96E13BE9}" dt="2024-02-02T17:52:15.576" v="83" actId="14100"/>
          <ac:spMkLst>
            <pc:docMk/>
            <pc:sldMk cId="2598484460" sldId="271"/>
            <ac:spMk id="3" creationId="{04560EA6-066D-3833-77DB-3759EFF78D0C}"/>
          </ac:spMkLst>
        </pc:spChg>
      </pc:sldChg>
      <pc:sldChg chg="modSp new mod">
        <pc:chgData name="delaram hosseini" userId="a37f513931165224" providerId="LiveId" clId="{2132D3BD-01DC-4BEA-8519-F57B96E13BE9}" dt="2024-02-02T17:59:26.098" v="133" actId="5793"/>
        <pc:sldMkLst>
          <pc:docMk/>
          <pc:sldMk cId="156726542" sldId="272"/>
        </pc:sldMkLst>
        <pc:spChg chg="mod">
          <ac:chgData name="delaram hosseini" userId="a37f513931165224" providerId="LiveId" clId="{2132D3BD-01DC-4BEA-8519-F57B96E13BE9}" dt="2024-02-02T17:59:18.098" v="132" actId="14100"/>
          <ac:spMkLst>
            <pc:docMk/>
            <pc:sldMk cId="156726542" sldId="272"/>
            <ac:spMk id="2" creationId="{697D90CF-4F78-3708-CA56-34558A63EC0F}"/>
          </ac:spMkLst>
        </pc:spChg>
        <pc:spChg chg="mod">
          <ac:chgData name="delaram hosseini" userId="a37f513931165224" providerId="LiveId" clId="{2132D3BD-01DC-4BEA-8519-F57B96E13BE9}" dt="2024-02-02T17:59:26.098" v="133" actId="5793"/>
          <ac:spMkLst>
            <pc:docMk/>
            <pc:sldMk cId="156726542" sldId="272"/>
            <ac:spMk id="3" creationId="{197CC241-387E-4E78-102C-453B6F36DE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862DB-2ACD-4F1D-8C61-7A4B014507A7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A69E3-BD7B-4EBA-8743-0AEBFDE36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4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112C-B8A0-478A-9C70-FD06E4C33393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1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18F-500D-40EC-87F6-6BEA92488BD1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4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4A4-D6C9-498E-8A97-7FD02A199D3D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0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17B0-AE4B-4111-B682-3A7E01DD2333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7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B739-B83D-4C5F-A25C-C9AF9BFF91B6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6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DD4-9072-438C-B0C4-DF662632D23B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6BC4-7BAE-44AB-9CF2-1589C74F0CDA}" type="datetime1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3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8085-5420-4663-9543-32D28376AA58}" type="datetime1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7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4D2-1965-4031-A63F-9BD575D4EF3E}" type="datetime1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C5BF-0AB6-47D8-B517-4B686179D884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2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5636-247A-428F-9324-27E19AC4225F}" type="datetime1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8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9810-967F-4D99-A24A-206477848A1B}" type="datetime1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9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77" r:id="rId2"/>
    <p:sldLayoutId id="2147484578" r:id="rId3"/>
    <p:sldLayoutId id="2147484579" r:id="rId4"/>
    <p:sldLayoutId id="2147484580" r:id="rId5"/>
    <p:sldLayoutId id="2147484581" r:id="rId6"/>
    <p:sldLayoutId id="2147484582" r:id="rId7"/>
    <p:sldLayoutId id="2147484583" r:id="rId8"/>
    <p:sldLayoutId id="2147484584" r:id="rId9"/>
    <p:sldLayoutId id="2147484585" r:id="rId10"/>
    <p:sldLayoutId id="21474845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1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89958" y="4343400"/>
            <a:ext cx="690624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  <a:ea typeface="+mj-ea"/>
                <a:cs typeface="B Mitra" panose="00000400000000000000" pitchFamily="2" charset="-78"/>
              </a:rPr>
              <a:t>نام سخنران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  <a:ea typeface="+mj-ea"/>
              <a:cs typeface="B Mitra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3416" y="6324600"/>
            <a:ext cx="1519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>
                <a:cs typeface="B Homa" panose="00000400000000000000" pitchFamily="2" charset="-78"/>
              </a:rPr>
              <a:t>اسفند ماه  1402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3622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dirty="0">
                <a:cs typeface="B Titr" panose="00000700000000000000" pitchFamily="2" charset="-78"/>
              </a:rPr>
              <a:t>عنوان:</a:t>
            </a:r>
            <a:endParaRPr lang="en-US" sz="4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510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87"/>
            <a:ext cx="8229600" cy="761999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b="1" cap="all" dirty="0">
                <a:cs typeface="Nazanin" panose="00000400000000000000" pitchFamily="2" charset="-78"/>
              </a:rPr>
              <a:t> </a:t>
            </a:r>
            <a:r>
              <a:rPr lang="fa-IR" sz="4000" b="1" cap="all" dirty="0">
                <a:cs typeface="B Titr" panose="00000700000000000000" pitchFamily="2" charset="-78"/>
              </a:rPr>
              <a:t>مقدمه و بیان مسئله:</a:t>
            </a:r>
            <a:endParaRPr lang="en-US" sz="40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2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750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90CF-4F78-3708-CA56-34558A63E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81200"/>
            <a:ext cx="8077200" cy="1143000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بررسی متون: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CC241-387E-4E78-102C-453B6F36D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0E112-A74E-C243-2902-C8F409D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1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sz="3600" b="1" cap="all" dirty="0">
                <a:cs typeface="B Titr" panose="00000700000000000000" pitchFamily="2" charset="-78"/>
              </a:rPr>
              <a:t> </a:t>
            </a:r>
            <a:r>
              <a:rPr lang="en-US" sz="3600" b="1" cap="all" dirty="0">
                <a:cs typeface="B Titr" panose="00000700000000000000" pitchFamily="2" charset="-78"/>
              </a:rPr>
              <a:t> </a:t>
            </a:r>
            <a:r>
              <a:rPr lang="fa-IR" sz="3600" b="1" cap="all" dirty="0">
                <a:cs typeface="B Titr" panose="00000700000000000000" pitchFamily="2" charset="-78"/>
              </a:rPr>
              <a:t>روش شناسی:</a:t>
            </a:r>
            <a:endParaRPr lang="en-US" sz="36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3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376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sz="3600" b="1" cap="all" dirty="0">
                <a:cs typeface="B Titr" panose="00000700000000000000" pitchFamily="2" charset="-78"/>
              </a:rPr>
              <a:t>  یافته</a:t>
            </a:r>
            <a:r>
              <a:rPr lang="en-US" sz="3600" b="1" cap="all" dirty="0">
                <a:cs typeface="B Titr" panose="00000700000000000000" pitchFamily="2" charset="-78"/>
              </a:rPr>
              <a:t> </a:t>
            </a:r>
            <a:r>
              <a:rPr lang="fa-IR" sz="3600" b="1" cap="all" dirty="0">
                <a:cs typeface="B Titr" panose="00000700000000000000" pitchFamily="2" charset="-78"/>
              </a:rPr>
              <a:t>ها:</a:t>
            </a:r>
            <a:endParaRPr lang="en-US" sz="36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4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61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5830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sz="3600" b="1" cap="all" dirty="0">
                <a:cs typeface="B Titr" panose="00000700000000000000" pitchFamily="2" charset="-78"/>
              </a:rPr>
              <a:t>نتیجه‌گیری و پیشنهادهای کاربردی:</a:t>
            </a:r>
            <a:endParaRPr lang="en-US" sz="36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100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5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8048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35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 مقدمه و بیان مسئله:</vt:lpstr>
      <vt:lpstr>بررسی متون:</vt:lpstr>
      <vt:lpstr>  روش شناسی:</vt:lpstr>
      <vt:lpstr>  یافته ها:</vt:lpstr>
      <vt:lpstr>نتیجه‌گیری و پیشنهادهای کاربردی: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</dc:title>
  <dc:creator>mountainous-settlements.ir</dc:creator>
  <cp:lastModifiedBy>delaram hosseini</cp:lastModifiedBy>
  <cp:revision>47</cp:revision>
  <dcterms:created xsi:type="dcterms:W3CDTF">2015-07-05T06:10:48Z</dcterms:created>
  <dcterms:modified xsi:type="dcterms:W3CDTF">2024-02-06T02:21:47Z</dcterms:modified>
</cp:coreProperties>
</file>